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3" d="100"/>
          <a:sy n="113" d="100"/>
        </p:scale>
        <p:origin x="-156" y="1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36F8E-A256-204E-86D3-5A9A536C7B6E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6FF45-FFF3-D344-B33C-B26C5962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4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BC08D-38BE-8A47-838F-00BC94B870A4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6596E-5BFD-8149-94A8-28EA642EE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4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Columbia</a:t>
            </a:r>
            <a:r>
              <a:rPr lang="en-US" baseline="0" dirty="0" smtClean="0"/>
              <a:t> Clinic Association provided health services like vaccinations and check-ups and health education to impoverished and poor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596E-5BFD-8149-94A8-28EA642EE4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2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Stayed</a:t>
            </a:r>
            <a:r>
              <a:rPr lang="en-US" baseline="0" dirty="0" smtClean="0"/>
              <a:t> afloat financially by hiring out nurses, white business men, wealthy white women and volunteer service of young white physicians &amp; from student nurses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596E-5BFD-8149-94A8-28EA642EE4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4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8E80666-FB37-4B36-9149-507F3B0178E3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  <p:sldLayoutId id="2147484495" r:id="rId12"/>
    <p:sldLayoutId id="2147484496" r:id="rId13"/>
    <p:sldLayoutId id="2147484497" r:id="rId14"/>
    <p:sldLayoutId id="2147484498" r:id="rId15"/>
    <p:sldLayoutId id="214748449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944266"/>
            <a:ext cx="5724862" cy="18469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Dr. Matilda A. Evans</a:t>
            </a:r>
            <a:br>
              <a:rPr lang="en-US" dirty="0" smtClean="0"/>
            </a:br>
            <a:r>
              <a:rPr lang="en-US" sz="2000" dirty="0" smtClean="0"/>
              <a:t>Michal Ande</a:t>
            </a:r>
            <a:br>
              <a:rPr lang="en-US" sz="2000" dirty="0" smtClean="0"/>
            </a:br>
            <a:r>
              <a:rPr lang="en-US" sz="2000" dirty="0" smtClean="0"/>
              <a:t>AAS Final </a:t>
            </a:r>
            <a:br>
              <a:rPr lang="en-US" sz="2000" dirty="0" smtClean="0"/>
            </a:br>
            <a:r>
              <a:rPr lang="en-US" sz="2000" dirty="0" smtClean="0"/>
              <a:t>4/29/13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9" y="553900"/>
            <a:ext cx="8273927" cy="1143000"/>
          </a:xfrm>
        </p:spPr>
        <p:txBody>
          <a:bodyPr/>
          <a:lstStyle/>
          <a:p>
            <a:r>
              <a:rPr lang="en-US" sz="4000" dirty="0" smtClean="0"/>
              <a:t>Why Is She Important to the Advancement of Blacks in Medicine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006165"/>
            <a:ext cx="7691719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Matilda Evans would go out of her way to get </a:t>
            </a:r>
            <a:r>
              <a:rPr lang="en-US" dirty="0" smtClean="0"/>
              <a:t>Black </a:t>
            </a:r>
            <a:r>
              <a:rPr lang="en-US" dirty="0" smtClean="0"/>
              <a:t>women the education that she was lucky enough to receive</a:t>
            </a:r>
          </a:p>
          <a:p>
            <a:pPr lvl="1"/>
            <a:r>
              <a:rPr lang="en-US" dirty="0" smtClean="0"/>
              <a:t>She wrote Alfred </a:t>
            </a:r>
            <a:r>
              <a:rPr lang="en-US" dirty="0" smtClean="0"/>
              <a:t>Jones </a:t>
            </a:r>
            <a:r>
              <a:rPr lang="en-US" dirty="0" smtClean="0"/>
              <a:t>to get a few women scholarships</a:t>
            </a:r>
          </a:p>
          <a:p>
            <a:r>
              <a:rPr lang="en-US" dirty="0" smtClean="0"/>
              <a:t>She opened training schools and hospitals in order to give African American women the training that they could not get in the </a:t>
            </a:r>
            <a:r>
              <a:rPr lang="en-US" dirty="0" smtClean="0"/>
              <a:t>South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She worked tirelessly at educating African Americans where she lived about health care and worked to bridge the gap in their access and quality of care.</a:t>
            </a:r>
          </a:p>
          <a:p>
            <a:r>
              <a:rPr lang="en-US" dirty="0" smtClean="0"/>
              <a:t>She worked </a:t>
            </a:r>
            <a:r>
              <a:rPr lang="en-US" dirty="0" smtClean="0"/>
              <a:t>to draw attention to the unacceptably low health care of the African American population in her community and also in South </a:t>
            </a:r>
            <a:r>
              <a:rPr lang="en-US" dirty="0" smtClean="0"/>
              <a:t>Carolina.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54737" y="4926494"/>
            <a:ext cx="8001000" cy="1385047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 smtClean="0"/>
              <a:t>Born on May 13, 1872 in Aiken, South Carolina</a:t>
            </a:r>
          </a:p>
          <a:p>
            <a:r>
              <a:rPr lang="en-US" sz="4400" dirty="0" smtClean="0"/>
              <a:t>Died on November 17, 1935</a:t>
            </a:r>
          </a:p>
          <a:p>
            <a:r>
              <a:rPr lang="en-US" sz="4400" dirty="0" smtClean="0"/>
              <a:t>The daughter of Anderson and Harriet Evans</a:t>
            </a:r>
          </a:p>
          <a:p>
            <a:r>
              <a:rPr lang="en-US" sz="4400" dirty="0" smtClean="0"/>
              <a:t>The oldest of 3 kids</a:t>
            </a:r>
          </a:p>
          <a:p>
            <a:endParaRPr lang="en-US" dirty="0"/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6555" b="6555"/>
          <a:stretch>
            <a:fillRect/>
          </a:stretch>
        </p:blipFill>
        <p:spPr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Placeholder 19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331" t="3804" r="331" b="43896"/>
          <a:stretch/>
        </p:blipFill>
        <p:spPr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4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77723" y="1041396"/>
            <a:ext cx="3807662" cy="1341344"/>
          </a:xfrm>
        </p:spPr>
        <p:txBody>
          <a:bodyPr/>
          <a:lstStyle/>
          <a:p>
            <a:r>
              <a:rPr lang="en-US" dirty="0" smtClean="0"/>
              <a:t>Schooling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>
          <a:xfrm>
            <a:off x="4777723" y="2425075"/>
            <a:ext cx="3807662" cy="3403699"/>
          </a:xfrm>
        </p:spPr>
        <p:txBody>
          <a:bodyPr>
            <a:normAutofit/>
          </a:bodyPr>
          <a:lstStyle/>
          <a:p>
            <a:r>
              <a:rPr lang="en-US" dirty="0" smtClean="0"/>
              <a:t>Learned under Martha Schofield at the Schofield Industrial </a:t>
            </a:r>
            <a:r>
              <a:rPr lang="en-US" dirty="0" smtClean="0"/>
              <a:t>School</a:t>
            </a:r>
          </a:p>
          <a:p>
            <a:endParaRPr lang="en-US" dirty="0" smtClean="0"/>
          </a:p>
          <a:p>
            <a:r>
              <a:rPr lang="en-US" dirty="0" smtClean="0"/>
              <a:t>Went on to attend Oberlin College in Ohio and graduated in </a:t>
            </a:r>
            <a:r>
              <a:rPr lang="en-US" dirty="0" smtClean="0"/>
              <a:t>1891</a:t>
            </a:r>
          </a:p>
          <a:p>
            <a:endParaRPr lang="en-US" dirty="0" smtClean="0"/>
          </a:p>
          <a:p>
            <a:r>
              <a:rPr lang="en-US" dirty="0" smtClean="0"/>
              <a:t>Graduated with an M.D. </a:t>
            </a:r>
            <a:r>
              <a:rPr lang="en-US" dirty="0"/>
              <a:t>f</a:t>
            </a:r>
            <a:r>
              <a:rPr lang="en-US" dirty="0" smtClean="0"/>
              <a:t>rom the Women’s Medical College of Penn in 1897 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26" y="1868673"/>
            <a:ext cx="4026485" cy="32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African American women to practice medicine in South Carolina</a:t>
            </a:r>
          </a:p>
          <a:p>
            <a:r>
              <a:rPr lang="en-US" dirty="0" smtClean="0"/>
              <a:t>Established </a:t>
            </a:r>
            <a:r>
              <a:rPr lang="en-US" dirty="0" smtClean="0"/>
              <a:t>two </a:t>
            </a:r>
            <a:r>
              <a:rPr lang="en-US" dirty="0" smtClean="0"/>
              <a:t>hospitals in South Carolina to treat her patients</a:t>
            </a:r>
          </a:p>
          <a:p>
            <a:r>
              <a:rPr lang="en-US" dirty="0" smtClean="0"/>
              <a:t>Also established a Nurse training school</a:t>
            </a:r>
          </a:p>
          <a:p>
            <a:r>
              <a:rPr lang="en-US" dirty="0" smtClean="0"/>
              <a:t>Established The Negro Health Association of South Carolina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14979"/>
            <a:ext cx="8424333" cy="1143000"/>
          </a:xfrm>
        </p:spPr>
        <p:txBody>
          <a:bodyPr/>
          <a:lstStyle/>
          <a:p>
            <a:r>
              <a:rPr lang="en-US" dirty="0"/>
              <a:t>Service to </a:t>
            </a:r>
            <a:r>
              <a:rPr lang="en-US" dirty="0" smtClean="0"/>
              <a:t>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Offered </a:t>
            </a:r>
            <a:r>
              <a:rPr lang="en-US" dirty="0"/>
              <a:t>Obstetrics, Gynecology, Pediatrics, </a:t>
            </a:r>
            <a:r>
              <a:rPr lang="en-US" dirty="0" err="1"/>
              <a:t>Hygienics</a:t>
            </a:r>
            <a:r>
              <a:rPr lang="en-US" dirty="0"/>
              <a:t> and surgery to women in Columbia, South Carolina</a:t>
            </a:r>
          </a:p>
          <a:p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many wealthy white women paid her very well for her services she was able to give care to poor black women and their children for free</a:t>
            </a:r>
          </a:p>
          <a:p>
            <a:endParaRPr lang="en-US" dirty="0" smtClean="0"/>
          </a:p>
          <a:p>
            <a:r>
              <a:rPr lang="en-US" dirty="0" smtClean="0"/>
              <a:t>Opened </a:t>
            </a:r>
            <a:r>
              <a:rPr lang="en-US" dirty="0"/>
              <a:t>the Taylor Lane Hospital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to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Provided care to women who did not want their condition being found out by the social circle</a:t>
            </a:r>
          </a:p>
          <a:p>
            <a:r>
              <a:rPr lang="en-US" dirty="0" smtClean="0"/>
              <a:t>Established a community health organization in Columbia.</a:t>
            </a:r>
          </a:p>
          <a:p>
            <a:r>
              <a:rPr lang="en-US" dirty="0" smtClean="0"/>
              <a:t>Established a Community Center called Dr. Evan’s Park &amp;  Swimming pool in her community</a:t>
            </a:r>
          </a:p>
          <a:p>
            <a:r>
              <a:rPr lang="en-US" dirty="0" smtClean="0"/>
              <a:t>Established the Columbia Clinic Association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85" y="2484344"/>
            <a:ext cx="3048000" cy="40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7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8231592" cy="1143000"/>
          </a:xfrm>
        </p:spPr>
        <p:txBody>
          <a:bodyPr/>
          <a:lstStyle/>
          <a:p>
            <a:r>
              <a:rPr lang="en-US" dirty="0" smtClean="0"/>
              <a:t>Service to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904235"/>
            <a:ext cx="7691719" cy="4571999"/>
          </a:xfrm>
        </p:spPr>
        <p:txBody>
          <a:bodyPr/>
          <a:lstStyle/>
          <a:p>
            <a:r>
              <a:rPr lang="en-US" dirty="0" smtClean="0"/>
              <a:t>Did a survey of African American school children in Columbia and found the major gap in their health care </a:t>
            </a:r>
          </a:p>
          <a:p>
            <a:pPr lvl="1"/>
            <a:r>
              <a:rPr lang="en-US" dirty="0" smtClean="0"/>
              <a:t>Used this to establish routine health examinations in the schools in </a:t>
            </a:r>
            <a:r>
              <a:rPr lang="en-US" dirty="0" smtClean="0"/>
              <a:t>Columbia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After the Taylor Lane Hospital and Nurse Training school burnt down she established the St. Luke’s Hospital and Nurse Training School.</a:t>
            </a:r>
          </a:p>
        </p:txBody>
      </p:sp>
    </p:spTree>
    <p:extLst>
      <p:ext uri="{BB962C8B-B14F-4D97-AF65-F5344CB8AC3E}">
        <p14:creationId xmlns:p14="http://schemas.microsoft.com/office/powerpoint/2010/main" val="42281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1007512"/>
            <a:ext cx="3792537" cy="968811"/>
          </a:xfrm>
        </p:spPr>
        <p:txBody>
          <a:bodyPr/>
          <a:lstStyle/>
          <a:p>
            <a:r>
              <a:rPr lang="en-US" dirty="0" smtClean="0"/>
              <a:t>Personal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40267" y="2195465"/>
            <a:ext cx="4077757" cy="357880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Adopted 7 </a:t>
            </a:r>
            <a:r>
              <a:rPr lang="en-US" dirty="0" smtClean="0"/>
              <a:t>children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Foster mom to over two dozen children who were left at her </a:t>
            </a:r>
            <a:r>
              <a:rPr lang="en-US" dirty="0" smtClean="0"/>
              <a:t>hospitals.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Religious woman who served as a chair of the council in her Episcopal </a:t>
            </a:r>
            <a:r>
              <a:rPr lang="en-US" dirty="0" smtClean="0"/>
              <a:t>Church.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Worked on her own land as </a:t>
            </a:r>
            <a:r>
              <a:rPr lang="en-US" dirty="0" smtClean="0"/>
              <a:t>well.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Her personal life was dedicated to the same goals as her professional life was.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3" r="1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50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314979"/>
            <a:ext cx="8492066" cy="1143000"/>
          </a:xfrm>
        </p:spPr>
        <p:txBody>
          <a:bodyPr/>
          <a:lstStyle/>
          <a:p>
            <a:r>
              <a:rPr lang="en-US" dirty="0" smtClean="0"/>
              <a:t>Organization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Established the Negro Health Association of South Carolina &amp; Negro Health Journal of South Carolina</a:t>
            </a:r>
          </a:p>
          <a:p>
            <a:r>
              <a:rPr lang="en-US" dirty="0" smtClean="0"/>
              <a:t>Served on the </a:t>
            </a:r>
            <a:r>
              <a:rPr lang="en-US" dirty="0"/>
              <a:t>S</a:t>
            </a:r>
            <a:r>
              <a:rPr lang="en-US" dirty="0" smtClean="0"/>
              <a:t>tate Medical Association</a:t>
            </a:r>
          </a:p>
          <a:p>
            <a:r>
              <a:rPr lang="en-US" dirty="0" smtClean="0"/>
              <a:t>Regional Vice President of the National Medical Association</a:t>
            </a:r>
          </a:p>
          <a:p>
            <a:r>
              <a:rPr lang="en-US" dirty="0" smtClean="0"/>
              <a:t>Worked on the </a:t>
            </a:r>
            <a:r>
              <a:rPr lang="en-US" dirty="0"/>
              <a:t>V</a:t>
            </a:r>
            <a:r>
              <a:rPr lang="en-US" dirty="0" smtClean="0"/>
              <a:t>olunteer Medical Service Corps</a:t>
            </a:r>
          </a:p>
          <a:p>
            <a:pPr lvl="1"/>
            <a:r>
              <a:rPr lang="en-US" dirty="0" smtClean="0"/>
              <a:t>Worked to meet the demand for medical services at home during World War I</a:t>
            </a:r>
          </a:p>
          <a:p>
            <a:r>
              <a:rPr lang="en-US" dirty="0" smtClean="0"/>
              <a:t>President of the Palmetto Medical Association in 1922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4415</TotalTime>
  <Words>550</Words>
  <Application>Microsoft Office PowerPoint</Application>
  <PresentationFormat>On-screen Show (4:3)</PresentationFormat>
  <Paragraphs>61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Venture</vt:lpstr>
      <vt:lpstr>Dr. Matilda A. Evans Michal Ande AAS Final  4/29/13</vt:lpstr>
      <vt:lpstr>Background</vt:lpstr>
      <vt:lpstr>Schooling</vt:lpstr>
      <vt:lpstr>Major Accomplishments</vt:lpstr>
      <vt:lpstr>Service to the Community</vt:lpstr>
      <vt:lpstr>Service to the Community</vt:lpstr>
      <vt:lpstr>Service to the Community</vt:lpstr>
      <vt:lpstr>Personal Life</vt:lpstr>
      <vt:lpstr>Organization Involvement</vt:lpstr>
      <vt:lpstr>Why Is She Important to the Advancement of Blacks in Medicine?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Matilda A. Evans</dc:title>
  <dc:creator>Michal Ande</dc:creator>
  <cp:lastModifiedBy>pprestonreynolds</cp:lastModifiedBy>
  <cp:revision>31</cp:revision>
  <cp:lastPrinted>2013-04-30T19:07:06Z</cp:lastPrinted>
  <dcterms:created xsi:type="dcterms:W3CDTF">2013-04-27T18:42:37Z</dcterms:created>
  <dcterms:modified xsi:type="dcterms:W3CDTF">2013-05-26T19:32:42Z</dcterms:modified>
</cp:coreProperties>
</file>