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68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04" y="-9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5/5/14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5/5/14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Interview with Victor Lightfoot, DDS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Jordan Lassiter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7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Born in Dayton, Ohio in 1925  </a:t>
            </a:r>
          </a:p>
          <a:p>
            <a:r>
              <a:rPr lang="en-US" dirty="0" smtClean="0"/>
              <a:t>Only child growing up</a:t>
            </a:r>
          </a:p>
          <a:p>
            <a:r>
              <a:rPr lang="en-US" dirty="0" smtClean="0"/>
              <a:t>Recalls always being very crafty</a:t>
            </a:r>
          </a:p>
        </p:txBody>
      </p:sp>
      <p:pic>
        <p:nvPicPr>
          <p:cNvPr id="4" name="Picture 3" descr="reading-to-child-300x19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15" y="4082143"/>
            <a:ext cx="3810000" cy="252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75" y="4381500"/>
            <a:ext cx="29718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30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Attended one year of college at Howard before being drafted to serve in WWII</a:t>
            </a:r>
          </a:p>
          <a:p>
            <a:r>
              <a:rPr lang="en-US" dirty="0" smtClean="0"/>
              <a:t>After 3 years in the military, he returned to college, joined a fraternity, and was accepted to medical school</a:t>
            </a:r>
          </a:p>
          <a:p>
            <a:endParaRPr lang="en-US" dirty="0"/>
          </a:p>
        </p:txBody>
      </p:sp>
      <p:pic>
        <p:nvPicPr>
          <p:cNvPr id="4" name="Picture 3" descr="Howard 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85" y="4363356"/>
            <a:ext cx="2494644" cy="2494644"/>
          </a:xfrm>
          <a:prstGeom prst="rect">
            <a:avLst/>
          </a:prstGeom>
        </p:spPr>
      </p:pic>
      <p:pic>
        <p:nvPicPr>
          <p:cNvPr id="5" name="Picture 4" descr="founderslibrhowa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051" y="4363356"/>
            <a:ext cx="3775188" cy="249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78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Served in a segregated unit</a:t>
            </a:r>
          </a:p>
          <a:p>
            <a:r>
              <a:rPr lang="en-US" dirty="0" smtClean="0"/>
              <a:t>Interest in medicine led to Medical Department</a:t>
            </a:r>
          </a:p>
          <a:p>
            <a:r>
              <a:rPr lang="en-US" dirty="0" smtClean="0"/>
              <a:t>Often found himself in hospitals</a:t>
            </a:r>
          </a:p>
          <a:p>
            <a:endParaRPr lang="en-US" dirty="0"/>
          </a:p>
        </p:txBody>
      </p:sp>
      <p:pic>
        <p:nvPicPr>
          <p:cNvPr id="4" name="Picture 3" descr="barrack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741" y="3864428"/>
            <a:ext cx="3933067" cy="281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03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Attended The University of Wisconsin in 1944</a:t>
            </a:r>
          </a:p>
          <a:p>
            <a:r>
              <a:rPr lang="en-US" dirty="0" smtClean="0"/>
              <a:t>Could not stand experience</a:t>
            </a:r>
          </a:p>
          <a:p>
            <a:r>
              <a:rPr lang="en-US" dirty="0" smtClean="0"/>
              <a:t>Returned to </a:t>
            </a:r>
            <a:r>
              <a:rPr lang="en-US" dirty="0" smtClean="0"/>
              <a:t>Howard to </a:t>
            </a:r>
            <a:r>
              <a:rPr lang="en-US" dirty="0" smtClean="0"/>
              <a:t>pursue other options </a:t>
            </a:r>
            <a:endParaRPr lang="en-US" dirty="0"/>
          </a:p>
        </p:txBody>
      </p:sp>
      <p:pic>
        <p:nvPicPr>
          <p:cNvPr id="4" name="Picture 3" descr="527015_144993765641865_1433696312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4097938"/>
            <a:ext cx="7612064" cy="225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54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Attended Dental School at Howard after pleading for admission</a:t>
            </a:r>
          </a:p>
          <a:p>
            <a:r>
              <a:rPr lang="en-US" dirty="0" smtClean="0"/>
              <a:t>Finished top of his class</a:t>
            </a:r>
            <a:r>
              <a:rPr lang="en-US" dirty="0"/>
              <a:t> </a:t>
            </a:r>
            <a:r>
              <a:rPr lang="en-US" dirty="0" smtClean="0"/>
              <a:t>– Received Deans Award</a:t>
            </a:r>
          </a:p>
          <a:p>
            <a:r>
              <a:rPr lang="en-US" dirty="0" smtClean="0"/>
              <a:t>Had the opportunity to serve the oral surgery clinic at Freedman’s Hospital</a:t>
            </a:r>
          </a:p>
        </p:txBody>
      </p:sp>
      <p:pic>
        <p:nvPicPr>
          <p:cNvPr id="4" name="Picture 3" descr="110304_dental_gies_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714" y="4195394"/>
            <a:ext cx="4009571" cy="266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9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Practiced for 20 years in Ohio and then another 20 years in New Jersey (1955-1995)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US_Navy_030124-N-1328C-510_Navy_dentist_treats_patients_aboard_shi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57" y="3048000"/>
            <a:ext cx="6400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40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Healthcare/ </a:t>
            </a:r>
            <a:r>
              <a:rPr lang="en-US" dirty="0" err="1" smtClean="0"/>
              <a:t>Dentalcare</a:t>
            </a:r>
            <a:r>
              <a:rPr lang="en-US" dirty="0" smtClean="0"/>
              <a:t> Progression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moving in the right direction, however Dr. Lightfoot believes he is not suited for the current medical/dental world</a:t>
            </a:r>
          </a:p>
          <a:p>
            <a:r>
              <a:rPr lang="en-US" dirty="0" smtClean="0"/>
              <a:t>Healthcare is faster and completely automated</a:t>
            </a:r>
          </a:p>
          <a:p>
            <a:r>
              <a:rPr lang="en-US" dirty="0" smtClean="0"/>
              <a:t>Insurance based healthcare</a:t>
            </a:r>
          </a:p>
          <a:p>
            <a:r>
              <a:rPr lang="en-US" dirty="0" smtClean="0"/>
              <a:t>Full integration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471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health-care-money-600*30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9" b="8649"/>
          <a:stretch>
            <a:fillRect/>
          </a:stretch>
        </p:blipFill>
        <p:spPr>
          <a:xfrm>
            <a:off x="3885746" y="1769249"/>
            <a:ext cx="5258254" cy="2888862"/>
          </a:xfrm>
        </p:spPr>
      </p:pic>
      <p:pic>
        <p:nvPicPr>
          <p:cNvPr id="4" name="Picture 3" descr="DoctorLaptop_15201559_SMALL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429"/>
            <a:ext cx="5571868" cy="3880757"/>
          </a:xfrm>
          <a:prstGeom prst="rect">
            <a:avLst/>
          </a:prstGeom>
        </p:spPr>
      </p:pic>
      <p:pic>
        <p:nvPicPr>
          <p:cNvPr id="6" name="Picture 5" descr="dx9spuza-980x20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4658111"/>
            <a:ext cx="6277429" cy="192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88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71</TotalTime>
  <Words>194</Words>
  <Application>Microsoft Macintosh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Habitat</vt:lpstr>
      <vt:lpstr>Interview with Victor Lightfoot, DDS</vt:lpstr>
      <vt:lpstr>Childhood</vt:lpstr>
      <vt:lpstr>College</vt:lpstr>
      <vt:lpstr>MILITARY Experience</vt:lpstr>
      <vt:lpstr>Medical School</vt:lpstr>
      <vt:lpstr>Dental School</vt:lpstr>
      <vt:lpstr>Private Practice</vt:lpstr>
      <vt:lpstr>Healthcare/ Dentalcare Progression </vt:lpstr>
      <vt:lpstr>PowerPoint Presentation</vt:lpstr>
    </vt:vector>
  </TitlesOfParts>
  <Company>University of Virginia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Interview with Victor Lightfoot, DDS</dc:title>
  <dc:creator>Jordan Lassiter</dc:creator>
  <cp:lastModifiedBy>Jordan Lassiter</cp:lastModifiedBy>
  <cp:revision>7</cp:revision>
  <dcterms:created xsi:type="dcterms:W3CDTF">2014-04-28T00:41:08Z</dcterms:created>
  <dcterms:modified xsi:type="dcterms:W3CDTF">2014-05-06T03:49:00Z</dcterms:modified>
</cp:coreProperties>
</file>