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72" y="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Dr. Louis T. Wright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Awura </a:t>
            </a:r>
            <a:r>
              <a:rPr lang="en-US" dirty="0" err="1" smtClean="0"/>
              <a:t>ama</a:t>
            </a:r>
            <a:r>
              <a:rPr lang="en-US" dirty="0" smtClean="0"/>
              <a:t> oduro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232" y="2150084"/>
            <a:ext cx="283945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7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Years- Family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Born on July 23, 1981 </a:t>
            </a:r>
            <a:r>
              <a:rPr lang="en-US" dirty="0" smtClean="0"/>
              <a:t>in </a:t>
            </a:r>
            <a:r>
              <a:rPr lang="en-US" dirty="0" smtClean="0"/>
              <a:t>Georgia.</a:t>
            </a:r>
          </a:p>
          <a:p>
            <a:r>
              <a:rPr lang="en-US" dirty="0" smtClean="0"/>
              <a:t>Both grandfathers were white. </a:t>
            </a:r>
            <a:endParaRPr lang="en-US" dirty="0"/>
          </a:p>
          <a:p>
            <a:r>
              <a:rPr lang="en-US" dirty="0" smtClean="0"/>
              <a:t>His father, who was born a slave, had his formal education at Haven Normal School, Clark University and later </a:t>
            </a:r>
            <a:r>
              <a:rPr lang="en-US" dirty="0" err="1" smtClean="0"/>
              <a:t>Meharry</a:t>
            </a:r>
            <a:r>
              <a:rPr lang="en-US" dirty="0" smtClean="0"/>
              <a:t> Medical School.</a:t>
            </a:r>
          </a:p>
          <a:p>
            <a:r>
              <a:rPr lang="en-US" dirty="0" smtClean="0"/>
              <a:t>His father, </a:t>
            </a:r>
            <a:r>
              <a:rPr lang="en-US" dirty="0" err="1" smtClean="0"/>
              <a:t>Ceah</a:t>
            </a:r>
            <a:r>
              <a:rPr lang="en-US" dirty="0" smtClean="0"/>
              <a:t> K. Wright, was both a physician and a minister.</a:t>
            </a:r>
          </a:p>
          <a:p>
            <a:r>
              <a:rPr lang="en-US" dirty="0" smtClean="0"/>
              <a:t>His mother, Lula Tomkins taught sewing at Thayer home.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Louis had an older brother, who died at the age of 10.</a:t>
            </a:r>
          </a:p>
          <a:p>
            <a:r>
              <a:rPr lang="en-US" dirty="0" smtClean="0"/>
              <a:t>His mother remarries a physician and surgeon, Dr. William Fletcher Penn.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853" y="3527950"/>
            <a:ext cx="2490911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Graduated from Clark University as valedictorian.</a:t>
            </a:r>
          </a:p>
          <a:p>
            <a:r>
              <a:rPr lang="en-US" dirty="0" smtClean="0"/>
              <a:t>Accepted into Harvard University Medical School</a:t>
            </a:r>
          </a:p>
          <a:p>
            <a:r>
              <a:rPr lang="en-US" dirty="0" smtClean="0"/>
              <a:t>Wright started getting involved with activism in his third year at Harvard. (Picketing)</a:t>
            </a:r>
          </a:p>
          <a:p>
            <a:r>
              <a:rPr lang="en-US" dirty="0" smtClean="0"/>
              <a:t>Successful research on effects of alcohol on gastric emptying.</a:t>
            </a:r>
          </a:p>
          <a:p>
            <a:r>
              <a:rPr lang="en-US" dirty="0"/>
              <a:t>Rejection from Harvard, Peter Bent Brigham, and Boston City </a:t>
            </a:r>
            <a:r>
              <a:rPr lang="en-US" dirty="0" smtClean="0"/>
              <a:t>Hospital for surgical residency.</a:t>
            </a:r>
          </a:p>
          <a:p>
            <a:r>
              <a:rPr lang="en-US" dirty="0" smtClean="0"/>
              <a:t>Internship from </a:t>
            </a:r>
            <a:r>
              <a:rPr lang="en-US" dirty="0" err="1" smtClean="0"/>
              <a:t>Freedmens</a:t>
            </a:r>
            <a:r>
              <a:rPr lang="en-US" dirty="0" smtClean="0"/>
              <a:t> </a:t>
            </a:r>
            <a:r>
              <a:rPr lang="en-US" dirty="0" smtClean="0"/>
              <a:t>Hospital.</a:t>
            </a:r>
          </a:p>
          <a:p>
            <a:r>
              <a:rPr lang="en-US" dirty="0" smtClean="0"/>
              <a:t>At </a:t>
            </a:r>
            <a:r>
              <a:rPr lang="en-US" dirty="0" err="1" smtClean="0"/>
              <a:t>Freedmens</a:t>
            </a:r>
            <a:r>
              <a:rPr lang="en-US" dirty="0" smtClean="0"/>
              <a:t>, </a:t>
            </a:r>
            <a:r>
              <a:rPr lang="en-US" dirty="0"/>
              <a:t>he conducted research on the Schick test for diphtheria</a:t>
            </a:r>
          </a:p>
        </p:txBody>
      </p:sp>
    </p:spTree>
    <p:extLst>
      <p:ext uri="{BB962C8B-B14F-4D97-AF65-F5344CB8AC3E}">
        <p14:creationId xmlns:p14="http://schemas.microsoft.com/office/powerpoint/2010/main" val="33493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Enlisted in the army and secured the </a:t>
            </a:r>
            <a:r>
              <a:rPr lang="en-US" dirty="0" smtClean="0"/>
              <a:t>initial </a:t>
            </a:r>
            <a:r>
              <a:rPr lang="en-US" dirty="0" smtClean="0"/>
              <a:t>rank of first lieutenant.</a:t>
            </a:r>
          </a:p>
          <a:p>
            <a:r>
              <a:rPr lang="en-US" dirty="0" smtClean="0"/>
              <a:t>He was assigned to Camp Upton on Long Island, NY, where he met his wife.</a:t>
            </a:r>
          </a:p>
          <a:p>
            <a:r>
              <a:rPr lang="en-US" dirty="0" smtClean="0"/>
              <a:t>By the end of the war, his skills had earned him promotions to Captain.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5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NAACP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Treasurer of Atlanta NAACP chapter.</a:t>
            </a:r>
          </a:p>
          <a:p>
            <a:r>
              <a:rPr lang="en-US" dirty="0" smtClean="0"/>
              <a:t>Harlem </a:t>
            </a:r>
            <a:r>
              <a:rPr lang="en-US" dirty="0"/>
              <a:t>Hospital </a:t>
            </a:r>
            <a:r>
              <a:rPr lang="en-US" dirty="0" smtClean="0"/>
              <a:t>served </a:t>
            </a:r>
            <a:r>
              <a:rPr lang="en-US" dirty="0"/>
              <a:t>as a model for the racial integration of professional staffs and teaching </a:t>
            </a:r>
            <a:r>
              <a:rPr lang="en-US" dirty="0" smtClean="0"/>
              <a:t>programs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is </a:t>
            </a:r>
            <a:r>
              <a:rPr lang="en-US" dirty="0"/>
              <a:t>leadership of the NAACP pushed the organization to the forefront in the fight for racial integration of health care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First African American chairman of NAACP Board of Directors.</a:t>
            </a:r>
          </a:p>
          <a:p>
            <a:r>
              <a:rPr lang="en-US" dirty="0" smtClean="0"/>
              <a:t>Strategies to eliminate lynching.</a:t>
            </a:r>
          </a:p>
          <a:p>
            <a:r>
              <a:rPr lang="en-US" dirty="0" smtClean="0"/>
              <a:t>Improving jobs and education of Black Americans through litigation.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Harlem Hospital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 </a:t>
            </a:r>
            <a:r>
              <a:rPr lang="en-US" dirty="0"/>
              <a:t>in the venereal disease clinic </a:t>
            </a:r>
            <a:r>
              <a:rPr lang="en-US" dirty="0" smtClean="0"/>
              <a:t>at Harlem Hospital.</a:t>
            </a:r>
            <a:endParaRPr lang="en-US" dirty="0" smtClean="0"/>
          </a:p>
          <a:p>
            <a:r>
              <a:rPr lang="en-US" dirty="0" smtClean="0"/>
              <a:t>Granted lowest level staff </a:t>
            </a:r>
            <a:r>
              <a:rPr lang="en-US" dirty="0" smtClean="0"/>
              <a:t>privileges at Harlem Hospital.</a:t>
            </a:r>
          </a:p>
          <a:p>
            <a:r>
              <a:rPr lang="en-US" dirty="0" smtClean="0"/>
              <a:t>Hired by Dr. Cosmo O’Neal who was later demoted.</a:t>
            </a:r>
          </a:p>
          <a:p>
            <a:r>
              <a:rPr lang="en-US" dirty="0" smtClean="0"/>
              <a:t>Wright was later promoted to the rank of assistant visiting surgeon.</a:t>
            </a:r>
          </a:p>
          <a:p>
            <a:r>
              <a:rPr lang="en-US" dirty="0"/>
              <a:t>Wright helped establish a nursing school at Harlem Hospital that admitted qualified African American students</a:t>
            </a:r>
            <a:r>
              <a:rPr lang="en-US" dirty="0" smtClean="0"/>
              <a:t>.</a:t>
            </a:r>
          </a:p>
          <a:p>
            <a:r>
              <a:rPr lang="en-US" dirty="0"/>
              <a:t>Wright sought to create a residency program in surgery and to open all postgraduate training programs in the hospital to qualified African American applicants.</a:t>
            </a:r>
          </a:p>
        </p:txBody>
      </p:sp>
    </p:spTree>
    <p:extLst>
      <p:ext uri="{BB962C8B-B14F-4D97-AF65-F5344CB8AC3E}">
        <p14:creationId xmlns:p14="http://schemas.microsoft.com/office/powerpoint/2010/main" val="15091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301</TotalTime>
  <Words>385</Words>
  <Application>Microsoft Office PowerPoint</Application>
  <PresentationFormat>Custom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Dr. Louis T. Wright</vt:lpstr>
      <vt:lpstr>Early Years- Family</vt:lpstr>
      <vt:lpstr>Professional Education</vt:lpstr>
      <vt:lpstr>Military Service</vt:lpstr>
      <vt:lpstr>NAACP</vt:lpstr>
      <vt:lpstr>Harlem Hospital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Louis T. Wright</dc:title>
  <dc:creator>awura oduro</dc:creator>
  <cp:lastModifiedBy>pprestonreynolds</cp:lastModifiedBy>
  <cp:revision>17</cp:revision>
  <dcterms:created xsi:type="dcterms:W3CDTF">2013-04-30T01:13:24Z</dcterms:created>
  <dcterms:modified xsi:type="dcterms:W3CDTF">2013-05-27T01:46:06Z</dcterms:modified>
</cp:coreProperties>
</file>